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1"/>
  </p:sldMasterIdLst>
  <p:notesMasterIdLst>
    <p:notesMasterId r:id="rId16"/>
  </p:notesMasterIdLst>
  <p:sldIdLst>
    <p:sldId id="256" r:id="rId2"/>
    <p:sldId id="284" r:id="rId3"/>
    <p:sldId id="285" r:id="rId4"/>
    <p:sldId id="297" r:id="rId5"/>
    <p:sldId id="289" r:id="rId6"/>
    <p:sldId id="260" r:id="rId7"/>
    <p:sldId id="296" r:id="rId8"/>
    <p:sldId id="303" r:id="rId9"/>
    <p:sldId id="302" r:id="rId10"/>
    <p:sldId id="300" r:id="rId11"/>
    <p:sldId id="305" r:id="rId12"/>
    <p:sldId id="304" r:id="rId13"/>
    <p:sldId id="274" r:id="rId14"/>
    <p:sldId id="279" r:id="rId15"/>
  </p:sldIdLst>
  <p:sldSz cx="9144000" cy="5143500" type="screen16x9"/>
  <p:notesSz cx="6858000" cy="9144000"/>
  <p:embeddedFontLst>
    <p:embeddedFont>
      <p:font typeface="Roboto Condensed" charset="0"/>
      <p:regular r:id="rId17"/>
      <p:bold r:id="rId18"/>
      <p:italic r:id="rId19"/>
      <p:boldItalic r:id="rId20"/>
    </p:embeddedFont>
    <p:embeddedFont>
      <p:font typeface="Roboto Condensed Light" charset="0"/>
      <p:regular r:id="rId21"/>
      <p:bold r:id="rId22"/>
      <p:italic r:id="rId23"/>
      <p:boldItalic r:id="rId24"/>
    </p:embeddedFont>
    <p:embeddedFont>
      <p:font typeface="Aharoni" pitchFamily="2" charset="-79"/>
      <p:bold r:id="rId25"/>
    </p:embeddedFont>
    <p:embeddedFont>
      <p:font typeface="Arvo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09E5EB0E-09F2-4B04-BB4D-FAF7D7D5F49F}">
  <a:tblStyle styleId="{09E5EB0E-09F2-4B04-BB4D-FAF7D7D5F49F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786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Shape 2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Shape 2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Shape 2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Shape 2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Shape 49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Shape 4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Shape 4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Shape 5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7544482" y="657775"/>
            <a:ext cx="1299300" cy="432900"/>
          </a:xfrm>
          <a:prstGeom prst="triangle">
            <a:avLst>
              <a:gd name="adj" fmla="val 32425"/>
            </a:avLst>
          </a:prstGeom>
          <a:solidFill>
            <a:srgbClr val="263248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11" name="Shape 11"/>
          <p:cNvGrpSpPr/>
          <p:nvPr/>
        </p:nvGrpSpPr>
        <p:grpSpPr>
          <a:xfrm>
            <a:off x="0" y="-7088"/>
            <a:ext cx="8661398" cy="5150588"/>
            <a:chOff x="0" y="-7088"/>
            <a:chExt cx="8661398" cy="5150588"/>
          </a:xfrm>
        </p:grpSpPr>
        <p:sp>
          <p:nvSpPr>
            <p:cNvPr id="12" name="Shape 12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rgbClr val="C7D3E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" name="Shape 13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rgbClr val="C7D3E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4" name="Shape 14"/>
          <p:cNvGrpSpPr/>
          <p:nvPr/>
        </p:nvGrpSpPr>
        <p:grpSpPr>
          <a:xfrm rot="10800000" flipH="1">
            <a:off x="0" y="1090762"/>
            <a:ext cx="8847501" cy="2961974"/>
            <a:chOff x="-8178042" y="-4493254"/>
            <a:chExt cx="19483597" cy="6522736"/>
          </a:xfrm>
        </p:grpSpPr>
        <p:sp>
          <p:nvSpPr>
            <p:cNvPr id="15" name="Shape 15"/>
            <p:cNvSpPr/>
            <p:nvPr/>
          </p:nvSpPr>
          <p:spPr>
            <a:xfrm>
              <a:off x="-8178042" y="-4493118"/>
              <a:ext cx="12968400" cy="6522600"/>
            </a:xfrm>
            <a:prstGeom prst="rect">
              <a:avLst/>
            </a:prstGeom>
            <a:solidFill>
              <a:srgbClr val="3F537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16" name="Shape 16"/>
            <p:cNvSpPr/>
            <p:nvPr/>
          </p:nvSpPr>
          <p:spPr>
            <a:xfrm>
              <a:off x="4782955" y="-4493254"/>
              <a:ext cx="6522599" cy="6522600"/>
            </a:xfrm>
            <a:prstGeom prst="rtTriangle">
              <a:avLst/>
            </a:prstGeom>
            <a:solidFill>
              <a:srgbClr val="3F537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7" name="Shape 17"/>
          <p:cNvGrpSpPr/>
          <p:nvPr/>
        </p:nvGrpSpPr>
        <p:grpSpPr>
          <a:xfrm>
            <a:off x="3677235" y="4278348"/>
            <a:ext cx="5480828" cy="432996"/>
            <a:chOff x="5582264" y="4646737"/>
            <a:chExt cx="5480828" cy="432996"/>
          </a:xfrm>
        </p:grpSpPr>
        <p:sp>
          <p:nvSpPr>
            <p:cNvPr id="18" name="Shape 18"/>
            <p:cNvSpPr/>
            <p:nvPr/>
          </p:nvSpPr>
          <p:spPr>
            <a:xfrm rot="10800000">
              <a:off x="5582264" y="4948333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grpSp>
          <p:nvGrpSpPr>
            <p:cNvPr id="19" name="Shape 19"/>
            <p:cNvGrpSpPr/>
            <p:nvPr/>
          </p:nvGrpSpPr>
          <p:grpSpPr>
            <a:xfrm flipH="1">
              <a:off x="5585231" y="4646737"/>
              <a:ext cx="5477861" cy="304551"/>
              <a:chOff x="-24158748" y="330075"/>
              <a:chExt cx="30568422" cy="1699505"/>
            </a:xfrm>
          </p:grpSpPr>
          <p:sp>
            <p:nvSpPr>
              <p:cNvPr id="20" name="Shape 20"/>
              <p:cNvSpPr/>
              <p:nvPr/>
            </p:nvSpPr>
            <p:spPr>
              <a:xfrm>
                <a:off x="-24158748" y="330080"/>
                <a:ext cx="28908000" cy="1699500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1" name="Shape 21"/>
              <p:cNvSpPr/>
              <p:nvPr/>
            </p:nvSpPr>
            <p:spPr>
              <a:xfrm>
                <a:off x="4710174" y="330075"/>
                <a:ext cx="1699500" cy="1699500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</p:grpSp>
      <p:sp>
        <p:nvSpPr>
          <p:cNvPr id="22" name="Shape 22"/>
          <p:cNvSpPr txBox="1">
            <a:spLocks noGrp="1"/>
          </p:cNvSpPr>
          <p:nvPr>
            <p:ph type="ctrTitle"/>
          </p:nvPr>
        </p:nvSpPr>
        <p:spPr>
          <a:xfrm>
            <a:off x="685800" y="1090750"/>
            <a:ext cx="5367900" cy="29619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 algn="ctr">
              <a:spcBef>
                <a:spcPts val="0"/>
              </a:spcBef>
              <a:buSzPct val="100000"/>
              <a:defRPr sz="4800"/>
            </a:lvl2pPr>
            <a:lvl3pPr lvl="2" algn="ctr">
              <a:spcBef>
                <a:spcPts val="0"/>
              </a:spcBef>
              <a:buSzPct val="100000"/>
              <a:defRPr sz="4800"/>
            </a:lvl3pPr>
            <a:lvl4pPr lvl="3" algn="ctr">
              <a:spcBef>
                <a:spcPts val="0"/>
              </a:spcBef>
              <a:buSzPct val="100000"/>
              <a:defRPr sz="4800"/>
            </a:lvl4pPr>
            <a:lvl5pPr lvl="4" algn="ctr">
              <a:spcBef>
                <a:spcPts val="0"/>
              </a:spcBef>
              <a:buSzPct val="100000"/>
              <a:defRPr sz="4800"/>
            </a:lvl5pPr>
            <a:lvl6pPr lvl="5" algn="ctr">
              <a:spcBef>
                <a:spcPts val="0"/>
              </a:spcBef>
              <a:buSzPct val="100000"/>
              <a:defRPr sz="4800"/>
            </a:lvl6pPr>
            <a:lvl7pPr lvl="6" algn="ctr">
              <a:spcBef>
                <a:spcPts val="0"/>
              </a:spcBef>
              <a:buSzPct val="100000"/>
              <a:defRPr sz="4800"/>
            </a:lvl7pPr>
            <a:lvl8pPr lvl="7" algn="ctr">
              <a:spcBef>
                <a:spcPts val="0"/>
              </a:spcBef>
              <a:buSzPct val="100000"/>
              <a:defRPr sz="4800"/>
            </a:lvl8pPr>
            <a:lvl9pPr lvl="8"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b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/>
        </p:nvSpPr>
        <p:spPr>
          <a:xfrm>
            <a:off x="5697213" y="2635518"/>
            <a:ext cx="889200" cy="296400"/>
          </a:xfrm>
          <a:prstGeom prst="triangle">
            <a:avLst>
              <a:gd name="adj" fmla="val 32425"/>
            </a:avLst>
          </a:prstGeom>
          <a:solidFill>
            <a:srgbClr val="263248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25" name="Shape 25"/>
          <p:cNvGrpSpPr/>
          <p:nvPr/>
        </p:nvGrpSpPr>
        <p:grpSpPr>
          <a:xfrm>
            <a:off x="0" y="-7088"/>
            <a:ext cx="8661398" cy="5150588"/>
            <a:chOff x="0" y="-7088"/>
            <a:chExt cx="8661398" cy="5150588"/>
          </a:xfrm>
        </p:grpSpPr>
        <p:sp>
          <p:nvSpPr>
            <p:cNvPr id="26" name="Shape 26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rgbClr val="C7D3E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" name="Shape 27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rgbClr val="C7D3E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28" name="Shape 28"/>
          <p:cNvGrpSpPr/>
          <p:nvPr/>
        </p:nvGrpSpPr>
        <p:grpSpPr>
          <a:xfrm rot="10800000" flipH="1">
            <a:off x="-1" y="2924825"/>
            <a:ext cx="6589086" cy="2027267"/>
            <a:chOff x="-9894851" y="-4493254"/>
            <a:chExt cx="21200407" cy="6522739"/>
          </a:xfrm>
        </p:grpSpPr>
        <p:sp>
          <p:nvSpPr>
            <p:cNvPr id="29" name="Shape 29"/>
            <p:cNvSpPr/>
            <p:nvPr/>
          </p:nvSpPr>
          <p:spPr>
            <a:xfrm>
              <a:off x="-9894851" y="-4493114"/>
              <a:ext cx="14685300" cy="6522600"/>
            </a:xfrm>
            <a:prstGeom prst="rect">
              <a:avLst/>
            </a:prstGeom>
            <a:solidFill>
              <a:srgbClr val="3F537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30" name="Shape 30"/>
            <p:cNvSpPr/>
            <p:nvPr/>
          </p:nvSpPr>
          <p:spPr>
            <a:xfrm>
              <a:off x="4782955" y="-4493254"/>
              <a:ext cx="6522599" cy="6522600"/>
            </a:xfrm>
            <a:prstGeom prst="rtTriangle">
              <a:avLst/>
            </a:prstGeom>
            <a:solidFill>
              <a:srgbClr val="3F537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31" name="Shape 31"/>
          <p:cNvGrpSpPr/>
          <p:nvPr/>
        </p:nvGrpSpPr>
        <p:grpSpPr>
          <a:xfrm>
            <a:off x="6946841" y="4472722"/>
            <a:ext cx="2202829" cy="670794"/>
            <a:chOff x="5575241" y="4472722"/>
            <a:chExt cx="2202829" cy="670794"/>
          </a:xfrm>
        </p:grpSpPr>
        <p:sp>
          <p:nvSpPr>
            <p:cNvPr id="32" name="Shape 32"/>
            <p:cNvSpPr/>
            <p:nvPr/>
          </p:nvSpPr>
          <p:spPr>
            <a:xfrm rot="10800000">
              <a:off x="5575241" y="4948333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grpSp>
          <p:nvGrpSpPr>
            <p:cNvPr id="33" name="Shape 33"/>
            <p:cNvGrpSpPr/>
            <p:nvPr/>
          </p:nvGrpSpPr>
          <p:grpSpPr>
            <a:xfrm flipH="1">
              <a:off x="5734850" y="4472722"/>
              <a:ext cx="2040836" cy="670794"/>
              <a:chOff x="1297953" y="330075"/>
              <a:chExt cx="5169293" cy="1699505"/>
            </a:xfrm>
          </p:grpSpPr>
          <p:sp>
            <p:nvSpPr>
              <p:cNvPr id="34" name="Shape 34"/>
              <p:cNvSpPr/>
              <p:nvPr/>
            </p:nvSpPr>
            <p:spPr>
              <a:xfrm>
                <a:off x="1297953" y="330080"/>
                <a:ext cx="34767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35" name="Shape 35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36" name="Shape 36"/>
            <p:cNvGrpSpPr/>
            <p:nvPr/>
          </p:nvGrpSpPr>
          <p:grpSpPr>
            <a:xfrm flipH="1">
              <a:off x="5578208" y="4646737"/>
              <a:ext cx="2199862" cy="304562"/>
              <a:chOff x="-5827152" y="330075"/>
              <a:chExt cx="12276018" cy="1699568"/>
            </a:xfrm>
          </p:grpSpPr>
          <p:sp>
            <p:nvSpPr>
              <p:cNvPr id="37" name="Shape 37"/>
              <p:cNvSpPr/>
              <p:nvPr/>
            </p:nvSpPr>
            <p:spPr>
              <a:xfrm>
                <a:off x="-5827152" y="330143"/>
                <a:ext cx="10612200" cy="1699500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38" name="Shape 38"/>
              <p:cNvSpPr/>
              <p:nvPr/>
            </p:nvSpPr>
            <p:spPr>
              <a:xfrm>
                <a:off x="4749365" y="330075"/>
                <a:ext cx="1699500" cy="1699500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</p:grpSp>
      <p:sp>
        <p:nvSpPr>
          <p:cNvPr id="39" name="Shape 39"/>
          <p:cNvSpPr txBox="1">
            <a:spLocks noGrp="1"/>
          </p:cNvSpPr>
          <p:nvPr>
            <p:ph type="ctrTitle"/>
          </p:nvPr>
        </p:nvSpPr>
        <p:spPr>
          <a:xfrm>
            <a:off x="463525" y="2871148"/>
            <a:ext cx="4094400" cy="11598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SzPct val="100000"/>
              <a:defRPr sz="3000"/>
            </a:lvl1pPr>
            <a:lvl2pPr lvl="1" rtl="0">
              <a:spcBef>
                <a:spcPts val="0"/>
              </a:spcBef>
              <a:buSzPct val="100000"/>
              <a:defRPr sz="3000"/>
            </a:lvl2pPr>
            <a:lvl3pPr lvl="2" rtl="0">
              <a:spcBef>
                <a:spcPts val="0"/>
              </a:spcBef>
              <a:buSzPct val="100000"/>
              <a:defRPr sz="3000"/>
            </a:lvl3pPr>
            <a:lvl4pPr lvl="3" rtl="0">
              <a:spcBef>
                <a:spcPts val="0"/>
              </a:spcBef>
              <a:buSzPct val="100000"/>
              <a:defRPr sz="3000"/>
            </a:lvl4pPr>
            <a:lvl5pPr lvl="4" rtl="0">
              <a:spcBef>
                <a:spcPts val="0"/>
              </a:spcBef>
              <a:buSzPct val="100000"/>
              <a:defRPr sz="3000"/>
            </a:lvl5pPr>
            <a:lvl6pPr lvl="5" rtl="0">
              <a:spcBef>
                <a:spcPts val="0"/>
              </a:spcBef>
              <a:buSzPct val="100000"/>
              <a:defRPr sz="3000"/>
            </a:lvl6pPr>
            <a:lvl7pPr lvl="6" rtl="0">
              <a:spcBef>
                <a:spcPts val="0"/>
              </a:spcBef>
              <a:buSzPct val="100000"/>
              <a:defRPr sz="3000"/>
            </a:lvl7pPr>
            <a:lvl8pPr lvl="7" rtl="0">
              <a:spcBef>
                <a:spcPts val="0"/>
              </a:spcBef>
              <a:buSzPct val="100000"/>
              <a:defRPr sz="3000"/>
            </a:lvl8pPr>
            <a:lvl9pPr lvl="8" rtl="0">
              <a:spcBef>
                <a:spcPts val="0"/>
              </a:spcBef>
              <a:buSzPct val="100000"/>
              <a:defRPr sz="30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ubTitle" idx="1"/>
          </p:nvPr>
        </p:nvSpPr>
        <p:spPr>
          <a:xfrm>
            <a:off x="463525" y="3975448"/>
            <a:ext cx="4094400" cy="78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FF9800"/>
              </a:buClr>
              <a:buSzPct val="100000"/>
              <a:buNone/>
              <a:defRPr sz="2000">
                <a:solidFill>
                  <a:srgbClr val="FF9800"/>
                </a:solidFill>
              </a:defRPr>
            </a:lvl1pPr>
            <a:lvl2pPr lvl="1" rtl="0">
              <a:spcBef>
                <a:spcPts val="0"/>
              </a:spcBef>
              <a:buClr>
                <a:srgbClr val="FF9800"/>
              </a:buClr>
              <a:buSzPct val="100000"/>
              <a:buNone/>
              <a:defRPr sz="2000">
                <a:solidFill>
                  <a:srgbClr val="FF9800"/>
                </a:solidFill>
              </a:defRPr>
            </a:lvl2pPr>
            <a:lvl3pPr lvl="2" rtl="0">
              <a:spcBef>
                <a:spcPts val="0"/>
              </a:spcBef>
              <a:buClr>
                <a:srgbClr val="FF9800"/>
              </a:buClr>
              <a:buSzPct val="100000"/>
              <a:buNone/>
              <a:defRPr sz="2000">
                <a:solidFill>
                  <a:srgbClr val="FF9800"/>
                </a:solidFill>
              </a:defRPr>
            </a:lvl3pPr>
            <a:lvl4pPr lvl="3" rtl="0">
              <a:spcBef>
                <a:spcPts val="0"/>
              </a:spcBef>
              <a:buClr>
                <a:srgbClr val="FF9800"/>
              </a:buClr>
              <a:buSzPct val="100000"/>
              <a:buNone/>
              <a:defRPr sz="2000">
                <a:solidFill>
                  <a:srgbClr val="FF9800"/>
                </a:solidFill>
              </a:defRPr>
            </a:lvl4pPr>
            <a:lvl5pPr lvl="4" rtl="0">
              <a:spcBef>
                <a:spcPts val="0"/>
              </a:spcBef>
              <a:buClr>
                <a:srgbClr val="FF9800"/>
              </a:buClr>
              <a:buSzPct val="100000"/>
              <a:buNone/>
              <a:defRPr sz="2000">
                <a:solidFill>
                  <a:srgbClr val="FF9800"/>
                </a:solidFill>
              </a:defRPr>
            </a:lvl5pPr>
            <a:lvl6pPr lvl="5" rtl="0">
              <a:spcBef>
                <a:spcPts val="0"/>
              </a:spcBef>
              <a:buClr>
                <a:srgbClr val="FF9800"/>
              </a:buClr>
              <a:buSzPct val="100000"/>
              <a:buNone/>
              <a:defRPr sz="2000">
                <a:solidFill>
                  <a:srgbClr val="FF9800"/>
                </a:solidFill>
              </a:defRPr>
            </a:lvl6pPr>
            <a:lvl7pPr lvl="6" rtl="0">
              <a:spcBef>
                <a:spcPts val="0"/>
              </a:spcBef>
              <a:buClr>
                <a:srgbClr val="FF9800"/>
              </a:buClr>
              <a:buSzPct val="100000"/>
              <a:buNone/>
              <a:defRPr sz="2000">
                <a:solidFill>
                  <a:srgbClr val="FF9800"/>
                </a:solidFill>
              </a:defRPr>
            </a:lvl7pPr>
            <a:lvl8pPr lvl="7" rtl="0">
              <a:spcBef>
                <a:spcPts val="0"/>
              </a:spcBef>
              <a:buClr>
                <a:srgbClr val="FF9800"/>
              </a:buClr>
              <a:buSzPct val="100000"/>
              <a:buNone/>
              <a:defRPr sz="2000">
                <a:solidFill>
                  <a:srgbClr val="FF9800"/>
                </a:solidFill>
              </a:defRPr>
            </a:lvl8pPr>
            <a:lvl9pPr lvl="8" rtl="0">
              <a:spcBef>
                <a:spcPts val="0"/>
              </a:spcBef>
              <a:buClr>
                <a:srgbClr val="FF9800"/>
              </a:buClr>
              <a:buSzPct val="100000"/>
              <a:buNone/>
              <a:defRPr sz="2000">
                <a:solidFill>
                  <a:srgbClr val="FF9800"/>
                </a:solidFill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/>
          <p:nvPr/>
        </p:nvSpPr>
        <p:spPr>
          <a:xfrm>
            <a:off x="7544482" y="657775"/>
            <a:ext cx="1299300" cy="432900"/>
          </a:xfrm>
          <a:prstGeom prst="triangle">
            <a:avLst>
              <a:gd name="adj" fmla="val 32425"/>
            </a:avLst>
          </a:prstGeom>
          <a:solidFill>
            <a:srgbClr val="263248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44" name="Shape 44"/>
          <p:cNvGrpSpPr/>
          <p:nvPr/>
        </p:nvGrpSpPr>
        <p:grpSpPr>
          <a:xfrm>
            <a:off x="0" y="-7088"/>
            <a:ext cx="8661398" cy="5150588"/>
            <a:chOff x="0" y="-7088"/>
            <a:chExt cx="8661398" cy="5150588"/>
          </a:xfrm>
        </p:grpSpPr>
        <p:sp>
          <p:nvSpPr>
            <p:cNvPr id="45" name="Shape 45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rgbClr val="C7D3E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6" name="Shape 46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rgbClr val="C7D3E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47" name="Shape 47"/>
          <p:cNvGrpSpPr/>
          <p:nvPr/>
        </p:nvGrpSpPr>
        <p:grpSpPr>
          <a:xfrm rot="10800000" flipH="1">
            <a:off x="0" y="1090762"/>
            <a:ext cx="8847501" cy="2961974"/>
            <a:chOff x="-8178042" y="-4493254"/>
            <a:chExt cx="19483597" cy="6522736"/>
          </a:xfrm>
        </p:grpSpPr>
        <p:sp>
          <p:nvSpPr>
            <p:cNvPr id="48" name="Shape 48"/>
            <p:cNvSpPr/>
            <p:nvPr/>
          </p:nvSpPr>
          <p:spPr>
            <a:xfrm>
              <a:off x="-8178042" y="-4493118"/>
              <a:ext cx="12968400" cy="6522600"/>
            </a:xfrm>
            <a:prstGeom prst="rect">
              <a:avLst/>
            </a:prstGeom>
            <a:solidFill>
              <a:srgbClr val="3F537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49" name="Shape 49"/>
            <p:cNvSpPr/>
            <p:nvPr/>
          </p:nvSpPr>
          <p:spPr>
            <a:xfrm>
              <a:off x="4782955" y="-4493254"/>
              <a:ext cx="6522599" cy="6522600"/>
            </a:xfrm>
            <a:prstGeom prst="rtTriangle">
              <a:avLst/>
            </a:prstGeom>
            <a:solidFill>
              <a:srgbClr val="3F537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829775" y="1202000"/>
            <a:ext cx="5090700" cy="2745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defRPr sz="3000" i="1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defRPr sz="3000" i="1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defRPr sz="3000" i="1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defRPr sz="3000" i="1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defRPr sz="3000" i="1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defRPr sz="3000" i="1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defRPr sz="3000" i="1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defRPr sz="3000" i="1">
                <a:solidFill>
                  <a:srgbClr val="FFFFFF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defRPr sz="3000" i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1" name="Shape 51"/>
          <p:cNvSpPr txBox="1"/>
          <p:nvPr/>
        </p:nvSpPr>
        <p:spPr>
          <a:xfrm>
            <a:off x="286600" y="1014575"/>
            <a:ext cx="676500" cy="653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7200" b="1">
                <a:solidFill>
                  <a:srgbClr val="FF9800"/>
                </a:solidFill>
              </a:rPr>
              <a:t>“</a:t>
            </a:r>
          </a:p>
        </p:txBody>
      </p:sp>
      <p:grpSp>
        <p:nvGrpSpPr>
          <p:cNvPr id="52" name="Shape 52"/>
          <p:cNvGrpSpPr/>
          <p:nvPr/>
        </p:nvGrpSpPr>
        <p:grpSpPr>
          <a:xfrm>
            <a:off x="6946841" y="4472722"/>
            <a:ext cx="2202829" cy="670794"/>
            <a:chOff x="5575241" y="4472722"/>
            <a:chExt cx="2202829" cy="670794"/>
          </a:xfrm>
        </p:grpSpPr>
        <p:sp>
          <p:nvSpPr>
            <p:cNvPr id="53" name="Shape 53"/>
            <p:cNvSpPr/>
            <p:nvPr/>
          </p:nvSpPr>
          <p:spPr>
            <a:xfrm rot="10800000">
              <a:off x="5575241" y="4948333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grpSp>
          <p:nvGrpSpPr>
            <p:cNvPr id="54" name="Shape 54"/>
            <p:cNvGrpSpPr/>
            <p:nvPr/>
          </p:nvGrpSpPr>
          <p:grpSpPr>
            <a:xfrm flipH="1">
              <a:off x="5734850" y="4472722"/>
              <a:ext cx="2040836" cy="670794"/>
              <a:chOff x="1297953" y="330075"/>
              <a:chExt cx="5169293" cy="1699505"/>
            </a:xfrm>
          </p:grpSpPr>
          <p:sp>
            <p:nvSpPr>
              <p:cNvPr id="55" name="Shape 55"/>
              <p:cNvSpPr/>
              <p:nvPr/>
            </p:nvSpPr>
            <p:spPr>
              <a:xfrm>
                <a:off x="1297953" y="330080"/>
                <a:ext cx="34767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56" name="Shape 56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57" name="Shape 57"/>
            <p:cNvGrpSpPr/>
            <p:nvPr/>
          </p:nvGrpSpPr>
          <p:grpSpPr>
            <a:xfrm flipH="1">
              <a:off x="5578208" y="4646737"/>
              <a:ext cx="2199862" cy="304562"/>
              <a:chOff x="-5827152" y="330075"/>
              <a:chExt cx="12276018" cy="1699568"/>
            </a:xfrm>
          </p:grpSpPr>
          <p:sp>
            <p:nvSpPr>
              <p:cNvPr id="58" name="Shape 58"/>
              <p:cNvSpPr/>
              <p:nvPr/>
            </p:nvSpPr>
            <p:spPr>
              <a:xfrm>
                <a:off x="-5827152" y="330143"/>
                <a:ext cx="10612200" cy="1699500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59" name="Shape 59"/>
              <p:cNvSpPr/>
              <p:nvPr/>
            </p:nvSpPr>
            <p:spPr>
              <a:xfrm>
                <a:off x="4749365" y="330075"/>
                <a:ext cx="1699500" cy="1699500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</p:grp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 rt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Shape 144"/>
          <p:cNvGrpSpPr/>
          <p:nvPr/>
        </p:nvGrpSpPr>
        <p:grpSpPr>
          <a:xfrm>
            <a:off x="2466137" y="4472722"/>
            <a:ext cx="6686825" cy="670794"/>
            <a:chOff x="5589287" y="4472722"/>
            <a:chExt cx="6686825" cy="670794"/>
          </a:xfrm>
        </p:grpSpPr>
        <p:sp>
          <p:nvSpPr>
            <p:cNvPr id="145" name="Shape 145"/>
            <p:cNvSpPr/>
            <p:nvPr/>
          </p:nvSpPr>
          <p:spPr>
            <a:xfrm rot="10800000">
              <a:off x="5589287" y="4948333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grpSp>
          <p:nvGrpSpPr>
            <p:cNvPr id="146" name="Shape 146"/>
            <p:cNvGrpSpPr/>
            <p:nvPr/>
          </p:nvGrpSpPr>
          <p:grpSpPr>
            <a:xfrm flipH="1">
              <a:off x="5748896" y="4472722"/>
              <a:ext cx="6527216" cy="670794"/>
              <a:chOff x="-10101301" y="330075"/>
              <a:chExt cx="16532971" cy="1699505"/>
            </a:xfrm>
          </p:grpSpPr>
          <p:sp>
            <p:nvSpPr>
              <p:cNvPr id="147" name="Shape 147"/>
              <p:cNvSpPr/>
              <p:nvPr/>
            </p:nvSpPr>
            <p:spPr>
              <a:xfrm>
                <a:off x="-10101301" y="330080"/>
                <a:ext cx="148464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48" name="Shape 148"/>
              <p:cNvSpPr/>
              <p:nvPr/>
            </p:nvSpPr>
            <p:spPr>
              <a:xfrm>
                <a:off x="4732169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149" name="Shape 149"/>
            <p:cNvGrpSpPr/>
            <p:nvPr/>
          </p:nvGrpSpPr>
          <p:grpSpPr>
            <a:xfrm flipH="1">
              <a:off x="5592254" y="4646737"/>
              <a:ext cx="6682918" cy="304562"/>
              <a:chOff x="-30922586" y="330075"/>
              <a:chExt cx="37293070" cy="1699568"/>
            </a:xfrm>
          </p:grpSpPr>
          <p:sp>
            <p:nvSpPr>
              <p:cNvPr id="150" name="Shape 150"/>
              <p:cNvSpPr/>
              <p:nvPr/>
            </p:nvSpPr>
            <p:spPr>
              <a:xfrm>
                <a:off x="-30922586" y="330143"/>
                <a:ext cx="35588100" cy="1699500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51" name="Shape 151"/>
              <p:cNvSpPr/>
              <p:nvPr/>
            </p:nvSpPr>
            <p:spPr>
              <a:xfrm>
                <a:off x="4670983" y="330075"/>
                <a:ext cx="1699500" cy="1699500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</p:grp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2682800" y="4636500"/>
            <a:ext cx="6004200" cy="3156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ct val="100000"/>
              <a:buNone/>
              <a:defRPr sz="1300"/>
            </a:lvl1pPr>
          </a:lstStyle>
          <a:p>
            <a:endParaRPr/>
          </a:p>
        </p:txBody>
      </p:sp>
      <p:sp>
        <p:nvSpPr>
          <p:cNvPr id="153" name="Shape 153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  <p:grpSp>
        <p:nvGrpSpPr>
          <p:cNvPr id="154" name="Shape 154"/>
          <p:cNvGrpSpPr/>
          <p:nvPr/>
        </p:nvGrpSpPr>
        <p:grpSpPr>
          <a:xfrm rot="10800000">
            <a:off x="-8" y="-2"/>
            <a:ext cx="2202829" cy="670794"/>
            <a:chOff x="5575241" y="4472722"/>
            <a:chExt cx="2202829" cy="670794"/>
          </a:xfrm>
        </p:grpSpPr>
        <p:sp>
          <p:nvSpPr>
            <p:cNvPr id="155" name="Shape 155"/>
            <p:cNvSpPr/>
            <p:nvPr/>
          </p:nvSpPr>
          <p:spPr>
            <a:xfrm rot="10800000">
              <a:off x="5575241" y="4948333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26324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grpSp>
          <p:nvGrpSpPr>
            <p:cNvPr id="156" name="Shape 156"/>
            <p:cNvGrpSpPr/>
            <p:nvPr/>
          </p:nvGrpSpPr>
          <p:grpSpPr>
            <a:xfrm flipH="1">
              <a:off x="5734850" y="4472722"/>
              <a:ext cx="2040836" cy="670794"/>
              <a:chOff x="1297953" y="330075"/>
              <a:chExt cx="5169293" cy="1699505"/>
            </a:xfrm>
          </p:grpSpPr>
          <p:sp>
            <p:nvSpPr>
              <p:cNvPr id="157" name="Shape 157"/>
              <p:cNvSpPr/>
              <p:nvPr/>
            </p:nvSpPr>
            <p:spPr>
              <a:xfrm>
                <a:off x="1297953" y="330080"/>
                <a:ext cx="34767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58" name="Shape 158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159" name="Shape 159"/>
            <p:cNvGrpSpPr/>
            <p:nvPr/>
          </p:nvGrpSpPr>
          <p:grpSpPr>
            <a:xfrm flipH="1">
              <a:off x="5578208" y="4646737"/>
              <a:ext cx="2199862" cy="304562"/>
              <a:chOff x="-5827152" y="330075"/>
              <a:chExt cx="12276018" cy="1699568"/>
            </a:xfrm>
          </p:grpSpPr>
          <p:sp>
            <p:nvSpPr>
              <p:cNvPr id="160" name="Shape 160"/>
              <p:cNvSpPr/>
              <p:nvPr/>
            </p:nvSpPr>
            <p:spPr>
              <a:xfrm>
                <a:off x="-5827152" y="330143"/>
                <a:ext cx="10612200" cy="1699500"/>
              </a:xfrm>
              <a:prstGeom prst="rect">
                <a:avLst/>
              </a:prstGeom>
              <a:solidFill>
                <a:srgbClr val="3F5378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61" name="Shape 161"/>
              <p:cNvSpPr/>
              <p:nvPr/>
            </p:nvSpPr>
            <p:spPr>
              <a:xfrm>
                <a:off x="4749365" y="330075"/>
                <a:ext cx="1699500" cy="1699500"/>
              </a:xfrm>
              <a:prstGeom prst="rtTriangle">
                <a:avLst/>
              </a:prstGeom>
              <a:solidFill>
                <a:srgbClr val="3F5378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  <p:grpSp>
        <p:nvGrpSpPr>
          <p:cNvPr id="164" name="Shape 164"/>
          <p:cNvGrpSpPr/>
          <p:nvPr/>
        </p:nvGrpSpPr>
        <p:grpSpPr>
          <a:xfrm>
            <a:off x="6946841" y="4472722"/>
            <a:ext cx="2202829" cy="670794"/>
            <a:chOff x="5575241" y="4472722"/>
            <a:chExt cx="2202829" cy="670794"/>
          </a:xfrm>
        </p:grpSpPr>
        <p:sp>
          <p:nvSpPr>
            <p:cNvPr id="165" name="Shape 165"/>
            <p:cNvSpPr/>
            <p:nvPr/>
          </p:nvSpPr>
          <p:spPr>
            <a:xfrm rot="10800000">
              <a:off x="5575241" y="4948333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grpSp>
          <p:nvGrpSpPr>
            <p:cNvPr id="166" name="Shape 166"/>
            <p:cNvGrpSpPr/>
            <p:nvPr/>
          </p:nvGrpSpPr>
          <p:grpSpPr>
            <a:xfrm flipH="1">
              <a:off x="5734850" y="4472722"/>
              <a:ext cx="2040836" cy="670794"/>
              <a:chOff x="1297953" y="330075"/>
              <a:chExt cx="5169293" cy="1699505"/>
            </a:xfrm>
          </p:grpSpPr>
          <p:sp>
            <p:nvSpPr>
              <p:cNvPr id="167" name="Shape 167"/>
              <p:cNvSpPr/>
              <p:nvPr/>
            </p:nvSpPr>
            <p:spPr>
              <a:xfrm>
                <a:off x="1297953" y="330080"/>
                <a:ext cx="34767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68" name="Shape 168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169" name="Shape 169"/>
            <p:cNvGrpSpPr/>
            <p:nvPr/>
          </p:nvGrpSpPr>
          <p:grpSpPr>
            <a:xfrm flipH="1">
              <a:off x="5578208" y="4646737"/>
              <a:ext cx="2199862" cy="304562"/>
              <a:chOff x="-5827152" y="330075"/>
              <a:chExt cx="12276018" cy="1699568"/>
            </a:xfrm>
          </p:grpSpPr>
          <p:sp>
            <p:nvSpPr>
              <p:cNvPr id="170" name="Shape 170"/>
              <p:cNvSpPr/>
              <p:nvPr/>
            </p:nvSpPr>
            <p:spPr>
              <a:xfrm>
                <a:off x="-5827152" y="330143"/>
                <a:ext cx="10612200" cy="1699500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71" name="Shape 171"/>
              <p:cNvSpPr/>
              <p:nvPr/>
            </p:nvSpPr>
            <p:spPr>
              <a:xfrm>
                <a:off x="4749365" y="330075"/>
                <a:ext cx="1699500" cy="1699500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</p:grpSp>
      <p:grpSp>
        <p:nvGrpSpPr>
          <p:cNvPr id="172" name="Shape 172"/>
          <p:cNvGrpSpPr/>
          <p:nvPr/>
        </p:nvGrpSpPr>
        <p:grpSpPr>
          <a:xfrm rot="10800000">
            <a:off x="-8" y="-2"/>
            <a:ext cx="2202829" cy="670794"/>
            <a:chOff x="5575241" y="4472722"/>
            <a:chExt cx="2202829" cy="670794"/>
          </a:xfrm>
        </p:grpSpPr>
        <p:sp>
          <p:nvSpPr>
            <p:cNvPr id="173" name="Shape 173"/>
            <p:cNvSpPr/>
            <p:nvPr/>
          </p:nvSpPr>
          <p:spPr>
            <a:xfrm rot="10800000">
              <a:off x="5575241" y="4948333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26324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grpSp>
          <p:nvGrpSpPr>
            <p:cNvPr id="174" name="Shape 174"/>
            <p:cNvGrpSpPr/>
            <p:nvPr/>
          </p:nvGrpSpPr>
          <p:grpSpPr>
            <a:xfrm flipH="1">
              <a:off x="5734850" y="4472722"/>
              <a:ext cx="2040836" cy="670794"/>
              <a:chOff x="1297953" y="330075"/>
              <a:chExt cx="5169293" cy="1699505"/>
            </a:xfrm>
          </p:grpSpPr>
          <p:sp>
            <p:nvSpPr>
              <p:cNvPr id="175" name="Shape 175"/>
              <p:cNvSpPr/>
              <p:nvPr/>
            </p:nvSpPr>
            <p:spPr>
              <a:xfrm>
                <a:off x="1297953" y="330080"/>
                <a:ext cx="34767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76" name="Shape 176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177" name="Shape 177"/>
            <p:cNvGrpSpPr/>
            <p:nvPr/>
          </p:nvGrpSpPr>
          <p:grpSpPr>
            <a:xfrm flipH="1">
              <a:off x="5578208" y="4646737"/>
              <a:ext cx="2199862" cy="304562"/>
              <a:chOff x="-5827152" y="330075"/>
              <a:chExt cx="12276018" cy="1699568"/>
            </a:xfrm>
          </p:grpSpPr>
          <p:sp>
            <p:nvSpPr>
              <p:cNvPr id="178" name="Shape 178"/>
              <p:cNvSpPr/>
              <p:nvPr/>
            </p:nvSpPr>
            <p:spPr>
              <a:xfrm>
                <a:off x="-5827152" y="330143"/>
                <a:ext cx="10612200" cy="1699500"/>
              </a:xfrm>
              <a:prstGeom prst="rect">
                <a:avLst/>
              </a:prstGeom>
              <a:solidFill>
                <a:srgbClr val="3F5378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79" name="Shape 179"/>
              <p:cNvSpPr/>
              <p:nvPr/>
            </p:nvSpPr>
            <p:spPr>
              <a:xfrm>
                <a:off x="4749365" y="330075"/>
                <a:ext cx="1699500" cy="1699500"/>
              </a:xfrm>
              <a:prstGeom prst="rtTriangle">
                <a:avLst/>
              </a:prstGeom>
              <a:solidFill>
                <a:srgbClr val="3F5378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rgbClr val="FFFFFF"/>
              </a:buClr>
              <a:buSzPct val="100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buClr>
                <a:srgbClr val="FFFFFF"/>
              </a:buClr>
              <a:buSzPct val="100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>
              <a:spcBef>
                <a:spcPts val="0"/>
              </a:spcBef>
              <a:buClr>
                <a:srgbClr val="FFFFFF"/>
              </a:buClr>
              <a:buSzPct val="100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>
              <a:spcBef>
                <a:spcPts val="0"/>
              </a:spcBef>
              <a:buClr>
                <a:srgbClr val="FFFFFF"/>
              </a:buClr>
              <a:buSzPct val="100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>
              <a:spcBef>
                <a:spcPts val="0"/>
              </a:spcBef>
              <a:buClr>
                <a:srgbClr val="FFFFFF"/>
              </a:buClr>
              <a:buSzPct val="100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>
              <a:spcBef>
                <a:spcPts val="0"/>
              </a:spcBef>
              <a:buClr>
                <a:srgbClr val="FFFFFF"/>
              </a:buClr>
              <a:buSzPct val="100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>
              <a:spcBef>
                <a:spcPts val="0"/>
              </a:spcBef>
              <a:buClr>
                <a:srgbClr val="FFFFFF"/>
              </a:buClr>
              <a:buSzPct val="100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>
              <a:spcBef>
                <a:spcPts val="0"/>
              </a:spcBef>
              <a:buClr>
                <a:srgbClr val="FFFFFF"/>
              </a:buClr>
              <a:buSzPct val="100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>
              <a:spcBef>
                <a:spcPts val="0"/>
              </a:spcBef>
              <a:buClr>
                <a:srgbClr val="FFFFFF"/>
              </a:buClr>
              <a:buSzPct val="100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814275" y="1327350"/>
            <a:ext cx="6132600" cy="3145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>
              <a:spcBef>
                <a:spcPts val="60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▰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lvl="1">
              <a:spcBef>
                <a:spcPts val="48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lvl="2">
              <a:spcBef>
                <a:spcPts val="48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lvl="3">
              <a:spcBef>
                <a:spcPts val="36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lvl="4">
              <a:spcBef>
                <a:spcPts val="36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lvl="5">
              <a:spcBef>
                <a:spcPts val="36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lvl="6">
              <a:spcBef>
                <a:spcPts val="36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lvl="7">
              <a:spcBef>
                <a:spcPts val="36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lvl="8">
              <a:spcBef>
                <a:spcPts val="36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2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en" sz="1200" b="1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5" r:id="rId4"/>
    <p:sldLayoutId id="2147483656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laravelecommerce.com/multi-vendor-shopping-cart-software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laravelecommerce.com/multi-vendor-shopping-cart-software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laravelecommerce.com/multi-vendor-shopping-cart-softwar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laravelecommerce.com/multi-vendor-shopping-cart-software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laravelecommerce.com/multi-vendor-shopping-cart-softwar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laravelecommerce.com/multi-vendor-shopping-cart-software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laravelecommerce.com/multi-vendor-shopping-cart-software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laravelecommerce.com/multi-vendor-shopping-cart-software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laravelecommerce.com/multi-vendor-shopping-cart-software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.jpeg"/><Relationship Id="rId7" Type="http://schemas.openxmlformats.org/officeDocument/2006/relationships/hyperlink" Target="http://laravelecommerce.com/multi-vendor-shopping-cart-software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demo.laravelecommerce.com/sitemerchant" TargetMode="External"/><Relationship Id="rId5" Type="http://schemas.openxmlformats.org/officeDocument/2006/relationships/hyperlink" Target="http://demo.laravelecommerce.com/siteadmin" TargetMode="External"/><Relationship Id="rId4" Type="http://schemas.openxmlformats.org/officeDocument/2006/relationships/hyperlink" Target="http://demo.laravelecommerce.com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laravelecommerce.com/multi-vendor-shopping-cart-software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laravelecommerce.com/multi-vendor-shopping-cart-software/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laravelecommerce.com/multi-vendor-shopping-cart-software/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fitec.co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 txBox="1">
            <a:spLocks noGrp="1"/>
          </p:cNvSpPr>
          <p:nvPr>
            <p:ph type="ctrTitle"/>
          </p:nvPr>
        </p:nvSpPr>
        <p:spPr>
          <a:xfrm>
            <a:off x="685800" y="1090750"/>
            <a:ext cx="5367900" cy="29619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 smtClean="0"/>
              <a:t>Multi Vendor Marketplace Script</a:t>
            </a:r>
            <a:br>
              <a:rPr lang="en" dirty="0" smtClean="0"/>
            </a:br>
            <a:r>
              <a:rPr lang="en" sz="2000" i="1" dirty="0" smtClean="0"/>
              <a:t>                                      -Buy the next Amazon or Etsy</a:t>
            </a:r>
            <a:endParaRPr lang="en" sz="1800" i="1" dirty="0"/>
          </a:p>
        </p:txBody>
      </p:sp>
      <p:pic>
        <p:nvPicPr>
          <p:cNvPr id="3" name="Picture 2" descr="multivendor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7600" y="4095750"/>
            <a:ext cx="1981200" cy="68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>
            <a:spLocks noGrp="1"/>
          </p:cNvSpPr>
          <p:nvPr>
            <p:ph type="ctrTitle"/>
          </p:nvPr>
        </p:nvSpPr>
        <p:spPr>
          <a:xfrm>
            <a:off x="304800" y="3181350"/>
            <a:ext cx="4800600" cy="1159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4000" dirty="0" smtClean="0"/>
              <a:t>What is multi vendor marketplace?</a:t>
            </a:r>
            <a:endParaRPr lang="en" sz="4000" dirty="0"/>
          </a:p>
        </p:txBody>
      </p:sp>
      <p:sp>
        <p:nvSpPr>
          <p:cNvPr id="224" name="Shape 224"/>
          <p:cNvSpPr txBox="1"/>
          <p:nvPr/>
        </p:nvSpPr>
        <p:spPr>
          <a:xfrm>
            <a:off x="463525" y="0"/>
            <a:ext cx="2181600" cy="313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2000" b="1">
                <a:solidFill>
                  <a:srgbClr val="3F537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1</a:t>
            </a:r>
          </a:p>
        </p:txBody>
      </p:sp>
      <p:pic>
        <p:nvPicPr>
          <p:cNvPr id="7" name="Picture 6" descr="multivendor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400" y="4457700"/>
            <a:ext cx="1981200" cy="68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 txBox="1">
            <a:spLocks noGrp="1"/>
          </p:cNvSpPr>
          <p:nvPr>
            <p:ph type="body" idx="1"/>
          </p:nvPr>
        </p:nvSpPr>
        <p:spPr>
          <a:xfrm>
            <a:off x="829775" y="1202000"/>
            <a:ext cx="5090700" cy="2745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r>
              <a:rPr lang="en-US" i="0" dirty="0" smtClean="0"/>
              <a:t> Multi Vendor marketplace is an ecommerce platform where different vendors display their products in a single platform, &amp; share the same shopping cart. </a:t>
            </a:r>
            <a:endParaRPr lang="en" dirty="0"/>
          </a:p>
        </p:txBody>
      </p:sp>
      <p:pic>
        <p:nvPicPr>
          <p:cNvPr id="5" name="Picture 4" descr="multivendor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400" y="4457700"/>
            <a:ext cx="1981200" cy="68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ultivendor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0" y="4457700"/>
            <a:ext cx="1981200" cy="685800"/>
          </a:xfrm>
          <a:prstGeom prst="rect">
            <a:avLst/>
          </a:prstGeom>
        </p:spPr>
      </p:pic>
      <p:pic>
        <p:nvPicPr>
          <p:cNvPr id="3075" name="Picture 3" descr="C:\Users\DS\Downloads\3382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50" y="971550"/>
            <a:ext cx="6286500" cy="32004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133600" y="0"/>
            <a:ext cx="734058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Work-flow of Multi Vendor Shopping Cart</a:t>
            </a:r>
            <a:endParaRPr lang="en-US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/>
          <p:nvPr/>
        </p:nvSpPr>
        <p:spPr>
          <a:xfrm>
            <a:off x="463525" y="0"/>
            <a:ext cx="2181600" cy="313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2000" b="1" dirty="0" smtClean="0">
                <a:solidFill>
                  <a:srgbClr val="3F537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3</a:t>
            </a:r>
            <a:endParaRPr lang="en" sz="12000" b="1" dirty="0">
              <a:solidFill>
                <a:srgbClr val="3F5378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04800" y="3867150"/>
            <a:ext cx="4953000" cy="1769400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What makes multi vendor shopping cart solutions outshine?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8" name="Picture 7" descr="multivendor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400" y="4457700"/>
            <a:ext cx="1981200" cy="68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 txBox="1">
            <a:spLocks noGrp="1"/>
          </p:cNvSpPr>
          <p:nvPr>
            <p:ph type="body" idx="1"/>
          </p:nvPr>
        </p:nvSpPr>
        <p:spPr>
          <a:xfrm>
            <a:off x="829774" y="1202000"/>
            <a:ext cx="5723425" cy="2745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r>
              <a:rPr lang="en-US" sz="2800" i="0" dirty="0" smtClean="0"/>
              <a:t>After the great success of popular online stores like Amazon and </a:t>
            </a:r>
            <a:r>
              <a:rPr lang="en-US" sz="2800" i="0" dirty="0" err="1" smtClean="0"/>
              <a:t>Ebay</a:t>
            </a:r>
            <a:r>
              <a:rPr lang="en-US" sz="2800" i="0" dirty="0" smtClean="0"/>
              <a:t>, ecommerce investors, small &amp; medium business owners are favoring multi-vendor Shopping cart software, over regular online stores.</a:t>
            </a:r>
            <a:endParaRPr lang="en" sz="2800" dirty="0"/>
          </a:p>
        </p:txBody>
      </p:sp>
      <p:pic>
        <p:nvPicPr>
          <p:cNvPr id="5" name="Picture 4" descr="multivendor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400" y="4457700"/>
            <a:ext cx="1981200" cy="68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ultivendor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0" y="4457700"/>
            <a:ext cx="1981200" cy="685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33600" y="128885"/>
            <a:ext cx="6633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Revenue-flow of Multi vendor Shopping cart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47800" y="4196775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 smtClean="0"/>
              <a:t>Get A Free Consultation With Our Experts For Exploring More Revenue Models</a:t>
            </a:r>
            <a:endParaRPr lang="en-US" sz="1600" b="1" i="1" dirty="0"/>
          </a:p>
        </p:txBody>
      </p:sp>
      <p:pic>
        <p:nvPicPr>
          <p:cNvPr id="7" name="Picture 6" descr="Untit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00" y="771940"/>
            <a:ext cx="5733334" cy="33238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Laravel</a:t>
            </a:r>
            <a:r>
              <a:rPr lang="en-US" dirty="0" smtClean="0"/>
              <a:t> Ecommerce for -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975448"/>
            <a:ext cx="4176925" cy="784800"/>
          </a:xfrm>
        </p:spPr>
        <p:txBody>
          <a:bodyPr/>
          <a:lstStyle/>
          <a:p>
            <a:pPr algn="ctr"/>
            <a:r>
              <a:rPr lang="en-US" sz="2800" b="1" dirty="0" smtClean="0"/>
              <a:t>Multi Vendor Marketplace Platform</a:t>
            </a:r>
            <a:endParaRPr lang="en-US" sz="2800" b="1" dirty="0"/>
          </a:p>
        </p:txBody>
      </p:sp>
      <p:pic>
        <p:nvPicPr>
          <p:cNvPr id="5" name="Picture 4" descr="multivendor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0" y="4457700"/>
            <a:ext cx="1981200" cy="68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DS\Downloads\multi vendor\multi vendor (2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742950"/>
            <a:ext cx="6400800" cy="3733800"/>
          </a:xfrm>
          <a:prstGeom prst="rect">
            <a:avLst/>
          </a:prstGeom>
          <a:noFill/>
        </p:spPr>
      </p:pic>
      <p:pic>
        <p:nvPicPr>
          <p:cNvPr id="5" name="Picture 4" descr="multivendor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400" y="4457700"/>
            <a:ext cx="1981200" cy="685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77000" y="1485840"/>
            <a:ext cx="2590800" cy="40011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100% Source Code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77000" y="1943040"/>
            <a:ext cx="2590800" cy="40011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Free Installation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77000" y="2400240"/>
            <a:ext cx="2590800" cy="40011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6 Months Support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77000" y="2857440"/>
            <a:ext cx="2590800" cy="40011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Free Add-</a:t>
            </a:r>
            <a:r>
              <a:rPr lang="en-US" sz="2000" b="1" dirty="0" err="1" smtClean="0">
                <a:solidFill>
                  <a:schemeClr val="tx1"/>
                </a:solidFill>
              </a:rPr>
              <a:t>Ons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77000" y="3314640"/>
            <a:ext cx="2590800" cy="40011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Best in Features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00800" y="3790950"/>
            <a:ext cx="2667000" cy="40011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Customizable Script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Shape 494"/>
          <p:cNvSpPr/>
          <p:nvPr/>
        </p:nvSpPr>
        <p:spPr>
          <a:xfrm>
            <a:off x="5486401" y="895351"/>
            <a:ext cx="2819399" cy="3048000"/>
          </a:xfrm>
          <a:custGeom>
            <a:avLst/>
            <a:gdLst/>
            <a:ahLst/>
            <a:cxnLst/>
            <a:rect l="0" t="0" r="0" b="0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C7D3E6"/>
          </a:solidFill>
          <a:ln w="9525" cap="flat" cmpd="sng">
            <a:solidFill>
              <a:srgbClr val="92A8C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solidFill>
                <a:srgbClr val="3F5378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95" name="Shape 495"/>
          <p:cNvSpPr/>
          <p:nvPr/>
        </p:nvSpPr>
        <p:spPr>
          <a:xfrm>
            <a:off x="4039024" y="1037470"/>
            <a:ext cx="3912300" cy="2498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lang="en" sz="1000" dirty="0">
              <a:solidFill>
                <a:srgbClr val="3F5378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97" name="Shape 497"/>
          <p:cNvSpPr txBox="1">
            <a:spLocks noGrp="1"/>
          </p:cNvSpPr>
          <p:nvPr>
            <p:ph type="body" idx="4294967295"/>
          </p:nvPr>
        </p:nvSpPr>
        <p:spPr>
          <a:xfrm>
            <a:off x="609600" y="895350"/>
            <a:ext cx="4191000" cy="340755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lang="en" sz="2000" dirty="0" smtClean="0"/>
          </a:p>
          <a:p>
            <a:pPr lvl="0" rtl="0">
              <a:spcBef>
                <a:spcPts val="0"/>
              </a:spcBef>
              <a:buNone/>
            </a:pPr>
            <a:r>
              <a:rPr lang="en" sz="2000" dirty="0" smtClean="0"/>
              <a:t> Admin Demo            Front End Demo</a:t>
            </a:r>
          </a:p>
          <a:p>
            <a:pPr lvl="0">
              <a:spcBef>
                <a:spcPts val="0"/>
              </a:spcBef>
              <a:buNone/>
            </a:pPr>
            <a:r>
              <a:rPr lang="en" sz="2000" dirty="0" smtClean="0"/>
              <a:t>		</a:t>
            </a:r>
            <a:r>
              <a:rPr lang="en-US" sz="1100" b="1" dirty="0" smtClean="0"/>
              <a:t> </a:t>
            </a:r>
          </a:p>
          <a:p>
            <a:pPr lvl="0">
              <a:spcBef>
                <a:spcPts val="0"/>
              </a:spcBef>
              <a:buNone/>
            </a:pPr>
            <a:r>
              <a:rPr lang="en-US" sz="1100" b="1" dirty="0" smtClean="0"/>
              <a:t>		</a:t>
            </a:r>
          </a:p>
          <a:p>
            <a:pPr lvl="0">
              <a:spcBef>
                <a:spcPts val="0"/>
              </a:spcBef>
              <a:buNone/>
            </a:pPr>
            <a:r>
              <a:rPr lang="en-US" sz="1100" b="1" dirty="0" smtClean="0"/>
              <a:t>Username: admin</a:t>
            </a:r>
          </a:p>
          <a:p>
            <a:pPr lvl="0">
              <a:spcBef>
                <a:spcPts val="0"/>
              </a:spcBef>
              <a:buNone/>
            </a:pPr>
            <a:r>
              <a:rPr lang="en-US" sz="1100" b="1" dirty="0" smtClean="0"/>
              <a:t> Password: admin</a:t>
            </a:r>
            <a:endParaRPr lang="en" sz="2000" dirty="0" smtClean="0"/>
          </a:p>
          <a:p>
            <a:pPr lvl="0" rtl="0">
              <a:spcBef>
                <a:spcPts val="0"/>
              </a:spcBef>
              <a:buNone/>
            </a:pPr>
            <a:endParaRPr lang="en" sz="2000" dirty="0" smtClean="0"/>
          </a:p>
          <a:p>
            <a:pPr lvl="0" rtl="0">
              <a:spcBef>
                <a:spcPts val="0"/>
              </a:spcBef>
              <a:buNone/>
            </a:pPr>
            <a:r>
              <a:rPr lang="en" sz="2000" dirty="0" smtClean="0"/>
              <a:t>	  Merchant Demo</a:t>
            </a:r>
          </a:p>
          <a:p>
            <a:pPr lvl="0">
              <a:spcBef>
                <a:spcPts val="0"/>
              </a:spcBef>
              <a:buNone/>
            </a:pPr>
            <a:r>
              <a:rPr lang="en-US" sz="1200" b="1" dirty="0" smtClean="0"/>
              <a:t>	</a:t>
            </a:r>
          </a:p>
          <a:p>
            <a:pPr lvl="0">
              <a:spcBef>
                <a:spcPts val="0"/>
              </a:spcBef>
              <a:buNone/>
            </a:pPr>
            <a:endParaRPr lang="en-US" sz="1200" b="1" dirty="0" smtClean="0"/>
          </a:p>
          <a:p>
            <a:pPr lvl="0">
              <a:spcBef>
                <a:spcPts val="0"/>
              </a:spcBef>
              <a:buNone/>
            </a:pPr>
            <a:r>
              <a:rPr lang="en-US" sz="1200" b="1" dirty="0" smtClean="0"/>
              <a:t>	Username: merchant@laravelecommerce.com</a:t>
            </a: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1200" dirty="0" smtClean="0"/>
              <a:t>	</a:t>
            </a:r>
            <a:r>
              <a:rPr lang="en-US" sz="1200" b="1" dirty="0" smtClean="0"/>
              <a:t>Password: merchant</a:t>
            </a:r>
            <a:endParaRPr lang="en" sz="1200" dirty="0" smtClean="0"/>
          </a:p>
          <a:p>
            <a:pPr lvl="0" rtl="0">
              <a:spcBef>
                <a:spcPts val="0"/>
              </a:spcBef>
              <a:buNone/>
            </a:pPr>
            <a:endParaRPr lang="en" sz="2000" dirty="0"/>
          </a:p>
        </p:txBody>
      </p:sp>
      <p:pic>
        <p:nvPicPr>
          <p:cNvPr id="6" name="Picture 5" descr="Hom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0" y="1047750"/>
            <a:ext cx="2667000" cy="2438400"/>
          </a:xfrm>
          <a:prstGeom prst="rect">
            <a:avLst/>
          </a:prstGeom>
        </p:spPr>
      </p:pic>
      <p:sp>
        <p:nvSpPr>
          <p:cNvPr id="7" name="Rounded Rectangle 6">
            <a:hlinkClick r:id="rId4"/>
          </p:cNvPr>
          <p:cNvSpPr/>
          <p:nvPr/>
        </p:nvSpPr>
        <p:spPr>
          <a:xfrm>
            <a:off x="2895600" y="1276350"/>
            <a:ext cx="1371600" cy="3810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View Demo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Rounded Rectangle 7">
            <a:hlinkClick r:id="rId5"/>
          </p:cNvPr>
          <p:cNvSpPr/>
          <p:nvPr/>
        </p:nvSpPr>
        <p:spPr>
          <a:xfrm>
            <a:off x="762000" y="1276350"/>
            <a:ext cx="1371600" cy="3810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View Demo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" name="Rounded Rectangle 8">
            <a:hlinkClick r:id="rId6"/>
          </p:cNvPr>
          <p:cNvSpPr/>
          <p:nvPr/>
        </p:nvSpPr>
        <p:spPr>
          <a:xfrm>
            <a:off x="1828800" y="3409950"/>
            <a:ext cx="1371600" cy="3810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View Demo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" name="Picture 9" descr="multivendor.png">
            <a:hlinkClick r:id="rId7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91400" y="4457700"/>
            <a:ext cx="1981200" cy="68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Laravel</a:t>
            </a:r>
            <a:r>
              <a:rPr lang="en-US" dirty="0" smtClean="0"/>
              <a:t> Ecommerce for -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975448"/>
            <a:ext cx="4176925" cy="784800"/>
          </a:xfrm>
        </p:spPr>
        <p:txBody>
          <a:bodyPr/>
          <a:lstStyle/>
          <a:p>
            <a:r>
              <a:rPr lang="en-US" sz="2800" b="1" dirty="0" smtClean="0"/>
              <a:t>Single Vendor Platform (Shopping Cart)</a:t>
            </a:r>
            <a:endParaRPr lang="en-US" sz="2800" b="1" dirty="0"/>
          </a:p>
        </p:txBody>
      </p:sp>
      <p:pic>
        <p:nvPicPr>
          <p:cNvPr id="5" name="Picture 4" descr="multivendor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0" y="4457700"/>
            <a:ext cx="1981200" cy="68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9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766" y="1053634"/>
            <a:ext cx="8932234" cy="2965916"/>
          </a:xfrm>
          <a:prstGeom prst="rect">
            <a:avLst/>
          </a:prstGeom>
        </p:spPr>
      </p:pic>
      <p:pic>
        <p:nvPicPr>
          <p:cNvPr id="5" name="Picture 4" descr="multivendor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400" y="4457700"/>
            <a:ext cx="1981200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3200" dirty="0" smtClean="0"/>
              <a:t>Are you a developer or investor or business people?</a:t>
            </a:r>
            <a:br>
              <a:rPr lang="en-US" sz="3200" dirty="0" smtClean="0"/>
            </a:br>
            <a:r>
              <a:rPr lang="en-US" sz="3200" dirty="0" smtClean="0"/>
              <a:t>O</a:t>
            </a:r>
            <a:r>
              <a:rPr lang="en-US" sz="3000" dirty="0" smtClean="0"/>
              <a:t>ur tailor made ecommerce solutions will help you out.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3200" dirty="0" smtClean="0">
                <a:solidFill>
                  <a:schemeClr val="tx1"/>
                </a:solidFill>
              </a:rPr>
              <a:t>TALK TO OUR EXPERTS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5" name="Picture 4" descr="multivendor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0" y="4095750"/>
            <a:ext cx="1981200" cy="68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Shape 503"/>
          <p:cNvSpPr txBox="1">
            <a:spLocks noGrp="1"/>
          </p:cNvSpPr>
          <p:nvPr>
            <p:ph type="ctrTitle" idx="4294967295"/>
          </p:nvPr>
        </p:nvSpPr>
        <p:spPr>
          <a:xfrm>
            <a:off x="1219200" y="1504950"/>
            <a:ext cx="6593700" cy="1159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6000" dirty="0">
                <a:solidFill>
                  <a:srgbClr val="FF9800"/>
                </a:solidFill>
              </a:rPr>
              <a:t>THANKS!</a:t>
            </a:r>
          </a:p>
        </p:txBody>
      </p:sp>
      <p:grpSp>
        <p:nvGrpSpPr>
          <p:cNvPr id="505" name="Shape 505"/>
          <p:cNvGrpSpPr/>
          <p:nvPr/>
        </p:nvGrpSpPr>
        <p:grpSpPr>
          <a:xfrm>
            <a:off x="3886200" y="209550"/>
            <a:ext cx="1197664" cy="1126776"/>
            <a:chOff x="5972700" y="2330200"/>
            <a:chExt cx="411625" cy="387275"/>
          </a:xfrm>
        </p:grpSpPr>
        <p:sp>
          <p:nvSpPr>
            <p:cNvPr id="506" name="Shape 506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0" t="0" r="0" b="0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9050" cap="rnd" cmpd="sng">
              <a:solidFill>
                <a:srgbClr val="3F5378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07" name="Shape 507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0" t="0" r="0" b="0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9050" cap="rnd" cmpd="sng">
              <a:solidFill>
                <a:srgbClr val="3F5378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8" name="Rectangle 7"/>
          <p:cNvSpPr/>
          <p:nvPr/>
        </p:nvSpPr>
        <p:spPr>
          <a:xfrm>
            <a:off x="2971800" y="325755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800" dirty="0" smtClean="0"/>
              <a:t> Mail</a:t>
            </a:r>
            <a:r>
              <a:rPr lang="en-US" sz="1800" dirty="0" smtClean="0">
                <a:sym typeface="Wingdings" pitchFamily="2" charset="2"/>
              </a:rPr>
              <a:t>      </a:t>
            </a:r>
            <a:r>
              <a:rPr lang="en-US" sz="1800" dirty="0" smtClean="0"/>
              <a:t>sales@pofitec.com</a:t>
            </a:r>
            <a:br>
              <a:rPr lang="en-US" sz="1800" dirty="0" smtClean="0"/>
            </a:br>
            <a:r>
              <a:rPr lang="en-US" sz="1800" dirty="0" smtClean="0"/>
              <a:t> Skype</a:t>
            </a:r>
            <a:r>
              <a:rPr lang="en-US" sz="1800" dirty="0" smtClean="0">
                <a:sym typeface="Wingdings" pitchFamily="2" charset="2"/>
              </a:rPr>
              <a:t>   </a:t>
            </a:r>
            <a:r>
              <a:rPr lang="en-US" sz="1800" dirty="0" err="1" smtClean="0"/>
              <a:t>laravel.ecommerce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 INDIA</a:t>
            </a:r>
            <a:r>
              <a:rPr lang="en-US" sz="1800" dirty="0" smtClean="0">
                <a:sym typeface="Wingdings" pitchFamily="2" charset="2"/>
              </a:rPr>
              <a:t></a:t>
            </a:r>
            <a:r>
              <a:rPr lang="en-US" sz="1800" dirty="0" smtClean="0"/>
              <a:t>   +91 979 015 3222</a:t>
            </a:r>
            <a:br>
              <a:rPr lang="en-US" sz="1800" dirty="0" smtClean="0"/>
            </a:br>
            <a:r>
              <a:rPr lang="en-US" sz="1800" dirty="0" smtClean="0"/>
              <a:t> US </a:t>
            </a:r>
            <a:r>
              <a:rPr lang="en-US" sz="1800" dirty="0" smtClean="0">
                <a:sym typeface="Wingdings" pitchFamily="2" charset="2"/>
              </a:rPr>
              <a:t>      </a:t>
            </a:r>
            <a:r>
              <a:rPr lang="en-US" sz="1800" dirty="0" smtClean="0"/>
              <a:t>+1 (972) 591 8783</a:t>
            </a:r>
          </a:p>
          <a:p>
            <a:r>
              <a:rPr lang="en-US" sz="1800" dirty="0" smtClean="0"/>
              <a:t> Web</a:t>
            </a:r>
            <a:r>
              <a:rPr lang="en-US" sz="1800" dirty="0" smtClean="0">
                <a:sym typeface="Wingdings" pitchFamily="2" charset="2"/>
              </a:rPr>
              <a:t>     </a:t>
            </a:r>
            <a:r>
              <a:rPr lang="en-US" sz="1800" dirty="0" smtClean="0">
                <a:sym typeface="Wingdings" pitchFamily="2" charset="2"/>
                <a:hlinkClick r:id="rId3"/>
              </a:rPr>
              <a:t>www.pofitec.com</a:t>
            </a:r>
            <a:endParaRPr lang="en-US" sz="1800" dirty="0"/>
          </a:p>
        </p:txBody>
      </p:sp>
      <p:pic>
        <p:nvPicPr>
          <p:cNvPr id="9" name="Picture 8" descr="multivend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400" y="4457700"/>
            <a:ext cx="1981200" cy="68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lerio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</TotalTime>
  <Words>132</Words>
  <PresentationFormat>On-screen Show (16:9)</PresentationFormat>
  <Paragraphs>38</Paragraphs>
  <Slides>14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Roboto Condensed</vt:lpstr>
      <vt:lpstr>Roboto Condensed Light</vt:lpstr>
      <vt:lpstr>Aharoni</vt:lpstr>
      <vt:lpstr>Wingdings</vt:lpstr>
      <vt:lpstr>Arvo</vt:lpstr>
      <vt:lpstr>Salerio template</vt:lpstr>
      <vt:lpstr>Multi Vendor Marketplace Script                                       -Buy the next Amazon or Etsy</vt:lpstr>
      <vt:lpstr>What is multi vendor marketplace?</vt:lpstr>
      <vt:lpstr>Slide 3</vt:lpstr>
      <vt:lpstr>Slide 4</vt:lpstr>
      <vt:lpstr>    What makes multi vendor shopping cart solutions outshine?  </vt:lpstr>
      <vt:lpstr>Slide 6</vt:lpstr>
      <vt:lpstr>Slide 7</vt:lpstr>
      <vt:lpstr>Laravel Ecommerce for -</vt:lpstr>
      <vt:lpstr>Slide 9</vt:lpstr>
      <vt:lpstr>Slide 10</vt:lpstr>
      <vt:lpstr>Laravel Ecommerce for -</vt:lpstr>
      <vt:lpstr>Slide 12</vt:lpstr>
      <vt:lpstr>Are you a developer or investor or business people? Our tailor made ecommerce solutions will help you out.   TALK TO OUR EXPERTS</vt:lpstr>
      <vt:lpstr>THANKS!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DS</dc:creator>
  <cp:lastModifiedBy>DS</cp:lastModifiedBy>
  <cp:revision>50</cp:revision>
  <dcterms:modified xsi:type="dcterms:W3CDTF">2018-03-23T10:45:38Z</dcterms:modified>
</cp:coreProperties>
</file>